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2D7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Modern Food Delivery UI/UX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seamless food ordering experience with bold visuals, user-friendly navigation, and responsive design. This UI/UX concept balances appetizing food photography with clear CTAs and minimalistic cards to boost conversions and delight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4128"/>
            <a:ext cx="113106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Interface: Home &amp; Browse Restaurants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6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8769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a welcoming hero image with top restaurants and personalized recommendations. The warm palette creates hunger appeal while modern typography ensures readability.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351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bar with predictive text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7019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Featured restaurant cards with photos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1686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Prominent “Browse” CTA buttons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896433"/>
            <a:ext cx="33909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Browse Restaurants/Menu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48769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clean, card-based menus with filters for cuisine, dietary restrictions, and ratings. Users can quickly add items with bold “Add to Cart” buttons.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8521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Grid layout for easy scanning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3188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High-quality food photos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7856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Mobile-friendly touch targets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64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Restaurant Detail &amp; Cart Interaction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2349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3057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Restaurant Detail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80130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layout emphasizing food images, reviews, and menu categories. Sticky “Add to Cart” CTAs improve conversion flow.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04610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5559" y="51283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Cart Page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623917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Minimalistic card design with clear item breakdown, quantity controls, and total price summary. “Checkout” buttons stand out in bold colors.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415064"/>
            <a:ext cx="8057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Checkout &amp; Order Confirmation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3478054"/>
            <a:ext cx="6357818" cy="2336363"/>
          </a:xfrm>
          <a:prstGeom prst="roundRect">
            <a:avLst>
              <a:gd name="adj" fmla="val 15369"/>
            </a:avLst>
          </a:prstGeom>
          <a:solidFill>
            <a:srgbClr val="000000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99899" y="3740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Checkout Process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23576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form with saved address options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99899" y="4702493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payment methods visual icons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99899" y="5169218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Progress indicators for checkout steps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3478054"/>
            <a:ext cx="6357818" cy="2336363"/>
          </a:xfrm>
          <a:prstGeom prst="roundRect">
            <a:avLst>
              <a:gd name="adj" fmla="val 15369"/>
            </a:avLst>
          </a:prstGeom>
          <a:solidFill>
            <a:srgbClr val="000000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97033" y="3740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Confirmation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97033" y="423576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confirmation message with order summary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97033" y="4702493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Estimated delivery time displayed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97033" y="5169218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CTAs to continue browsing or track order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9339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Account &amp; Order Tracking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301234" y="3692366"/>
            <a:ext cx="32681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Profile &amp; 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904"/>
            <a:ext cx="37316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past orders, saved addresses, and preferences in a minimalist card layout for quick access and updates.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20" y="4209455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4689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Tracking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964537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progress bar with clear delivery status, interactive map, and prominent “Contact Driver” and “Help” buttons.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995" y="3264813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915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Help &amp; FAQ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411152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 search, categorized FAQs, and easy access to support through chat or phone. Minimal icons guide users clearly.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436" y="5972532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669"/>
            <a:ext cx="9317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Interface: Login &amp; Dashboard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97436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6139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510944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and streamlined login screen with minimal fields, brand color highlights, and feedback for failed attempts.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97436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46139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510944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 cards displaying orders, revenue, and user activity. A clean grid layout highlights key data visually.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645795"/>
            <a:ext cx="9612749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Management Tools &amp; Analytics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299960" y="1802844"/>
            <a:ext cx="30480" cy="5780961"/>
          </a:xfrm>
          <a:prstGeom prst="roundRect">
            <a:avLst>
              <a:gd name="adj" fmla="val 115244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79785" y="2050971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51774" y="1802844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9882" y="1859637"/>
            <a:ext cx="330518" cy="4131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89352" y="1883331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Management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819507" y="2368153"/>
            <a:ext cx="532483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Filterable order lists with quick status updates and batch actions, designed for efficiency.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7548146" y="3455908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7051774" y="3207782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882" y="3264575"/>
            <a:ext cx="330518" cy="4131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86061" y="3288268"/>
            <a:ext cx="4138374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Menu &amp; Restaurant Management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486061" y="3773091"/>
            <a:ext cx="532483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Easy-to-edit menu cards and restaurant profiles with drag-and-drop ordering.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6379785" y="4666893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DD785E"/>
          </a:solidFill>
          <a:ln/>
        </p:spPr>
      </p:sp>
      <p:sp>
        <p:nvSpPr>
          <p:cNvPr id="15" name="Shape 11"/>
          <p:cNvSpPr/>
          <p:nvPr/>
        </p:nvSpPr>
        <p:spPr>
          <a:xfrm>
            <a:off x="7051774" y="4418767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82" y="4475559"/>
            <a:ext cx="330518" cy="41314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389352" y="4499253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819507" y="4984075"/>
            <a:ext cx="532483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controls for user roles, permissions, and support flags.</a:t>
            </a:r>
            <a:endParaRPr lang="en-US" sz="1800" dirty="0"/>
          </a:p>
        </p:txBody>
      </p:sp>
      <p:sp>
        <p:nvSpPr>
          <p:cNvPr id="19" name="Shape 14"/>
          <p:cNvSpPr/>
          <p:nvPr/>
        </p:nvSpPr>
        <p:spPr>
          <a:xfrm>
            <a:off x="7548146" y="5877997"/>
            <a:ext cx="702469" cy="30480"/>
          </a:xfrm>
          <a:prstGeom prst="roundRect">
            <a:avLst>
              <a:gd name="adj" fmla="val 1152447"/>
            </a:avLst>
          </a:prstGeom>
          <a:solidFill>
            <a:srgbClr val="48A8E2"/>
          </a:solidFill>
          <a:ln/>
        </p:spPr>
      </p:sp>
      <p:sp>
        <p:nvSpPr>
          <p:cNvPr id="20" name="Shape 15"/>
          <p:cNvSpPr/>
          <p:nvPr/>
        </p:nvSpPr>
        <p:spPr>
          <a:xfrm>
            <a:off x="7051774" y="5629870"/>
            <a:ext cx="526852" cy="526852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82" y="5686663"/>
            <a:ext cx="330518" cy="41314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86061" y="5710357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8486061" y="6195179"/>
            <a:ext cx="5324832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charts showing sales trends and user engagement to guide business decisions.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7107"/>
            <a:ext cx="92416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Mobile-First, Icon-Based Navigation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4987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18313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 access to featured restaurants and search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1849874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Browse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318313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Filter menus and cuisines easily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1849874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318313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 view of selected items and checkout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1849874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3183136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account and track orders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867608" y="4416028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4D4D51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427934"/>
            <a:ext cx="598408" cy="5984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37724" y="5265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Help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837724" y="5761196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 and FAQs at your fingertips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837724" y="679644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icon-based navigation ensures smooth user flow on small screens, improving accessibility and conversion through clear visuals and large touch targets.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2025-05-05T09:05:03Z</dcterms:created>
  <dcterms:modified xsi:type="dcterms:W3CDTF">2025-05-05T09:05:03Z</dcterms:modified>
</cp:coreProperties>
</file>